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313" r:id="rId4"/>
    <p:sldId id="314" r:id="rId5"/>
    <p:sldId id="262" r:id="rId6"/>
    <p:sldId id="316" r:id="rId7"/>
    <p:sldId id="271" r:id="rId8"/>
    <p:sldId id="276" r:id="rId9"/>
    <p:sldId id="288" r:id="rId10"/>
    <p:sldId id="272" r:id="rId11"/>
    <p:sldId id="267" r:id="rId12"/>
    <p:sldId id="275" r:id="rId13"/>
    <p:sldId id="257" r:id="rId14"/>
    <p:sldId id="312" r:id="rId15"/>
    <p:sldId id="289" r:id="rId16"/>
    <p:sldId id="290" r:id="rId17"/>
    <p:sldId id="291" r:id="rId18"/>
    <p:sldId id="317" r:id="rId19"/>
    <p:sldId id="279" r:id="rId20"/>
    <p:sldId id="292" r:id="rId21"/>
    <p:sldId id="266" r:id="rId22"/>
    <p:sldId id="259" r:id="rId23"/>
    <p:sldId id="277" r:id="rId24"/>
    <p:sldId id="263" r:id="rId25"/>
    <p:sldId id="278" r:id="rId26"/>
    <p:sldId id="281" r:id="rId27"/>
    <p:sldId id="282" r:id="rId28"/>
    <p:sldId id="305" r:id="rId29"/>
    <p:sldId id="315" r:id="rId30"/>
    <p:sldId id="304" r:id="rId31"/>
    <p:sldId id="306" r:id="rId32"/>
    <p:sldId id="303" r:id="rId33"/>
    <p:sldId id="307" r:id="rId34"/>
    <p:sldId id="28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689" autoAdjust="0"/>
  </p:normalViewPr>
  <p:slideViewPr>
    <p:cSldViewPr>
      <p:cViewPr varScale="1">
        <p:scale>
          <a:sx n="75" d="100"/>
          <a:sy n="75" d="100"/>
        </p:scale>
        <p:origin x="33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0467-3952-4E10-9288-636495C2E249}" type="datetimeFigureOut">
              <a:rPr lang="en-US" smtClean="0"/>
              <a:pPr/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KhIuf0ZwEZc" TargetMode="External"/><Relationship Id="rId4" Type="http://schemas.openxmlformats.org/officeDocument/2006/relationships/hyperlink" Target="http://www.pierogiesplus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pittsburgh.issa.org/pittsbur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95250"/>
            <a:ext cx="10287000" cy="69532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3352799"/>
            <a:ext cx="75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FOODS OF PITTSBURGH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2.bp.blogspot.com/_gabBSwvLFco/S1hvKMQ7fkI/AAAAAAAAFH8/R638s2JWnfA/s400/HPIM6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24400" y="41910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Pittsburgh Salad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imagesCAJ7Y7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78" y="2743200"/>
            <a:ext cx="5487122" cy="4114800"/>
          </a:xfrm>
          <a:prstGeom prst="rect">
            <a:avLst/>
          </a:prstGeom>
          <a:noFill/>
        </p:spPr>
      </p:pic>
      <p:pic>
        <p:nvPicPr>
          <p:cNvPr id="3" name="Picture 2" descr="E:\imagesCAFTZWQ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3962400" cy="4190999"/>
          </a:xfrm>
          <a:prstGeom prst="rect">
            <a:avLst/>
          </a:prstGeom>
          <a:noFill/>
        </p:spPr>
      </p:pic>
      <p:pic>
        <p:nvPicPr>
          <p:cNvPr id="4" name="Picture 2" descr="E:\imagesCAWO04W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0"/>
            <a:ext cx="4800600" cy="28194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044127">
            <a:off x="540090" y="881066"/>
            <a:ext cx="2139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ISALYS</a:t>
            </a:r>
            <a:endParaRPr lang="en-US" sz="6000" dirty="0"/>
          </a:p>
        </p:txBody>
      </p:sp>
      <p:pic>
        <p:nvPicPr>
          <p:cNvPr id="11268" name="Picture 4" descr="http://freepages.history.rootsweb.ancestry.com/~glenntunneycolumn/273_02-15-04_Isalys_exterior_-_Loy_Jr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624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pittsburgh f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7239000" cy="64430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38200"/>
            <a:ext cx="175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Heinz founder, Henry Heinz literally sank his competition in the 1880’s when he bought the products and equipment of a competing company and sank them in the Allegheny River.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3152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304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D.L.Clark</a:t>
            </a:r>
            <a:r>
              <a:rPr lang="en-US" dirty="0" smtClean="0"/>
              <a:t> Company was born in the back rooms of a house in Pittsburgh’s North Side in 1886.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Mealtime</a:t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Patterns</a:t>
            </a:r>
            <a:endParaRPr lang="en-US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</a:t>
            </a:r>
            <a:endParaRPr lang="en-US" dirty="0"/>
          </a:p>
        </p:txBody>
      </p:sp>
      <p:pic>
        <p:nvPicPr>
          <p:cNvPr id="4" name="Content Placeholder 3" descr="breakfast-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4200525" cy="3124200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676400"/>
            <a:ext cx="3638349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5715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7:00 A.M.- 8:00 A.M.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pic>
        <p:nvPicPr>
          <p:cNvPr id="4" name="Content Placeholder 3" descr="hoagi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667000"/>
            <a:ext cx="4038600" cy="3657600"/>
          </a:xfrm>
        </p:spPr>
      </p:pic>
      <p:pic>
        <p:nvPicPr>
          <p:cNvPr id="5" name="Picture 4" descr="pbj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99" y="1371600"/>
            <a:ext cx="4401519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876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12:00  -1:00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</a:t>
            </a:r>
            <a:endParaRPr lang="en-US" dirty="0"/>
          </a:p>
        </p:txBody>
      </p:sp>
      <p:pic>
        <p:nvPicPr>
          <p:cNvPr id="4" name="Content Placeholder 3" descr="dinner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95960" y="3429000"/>
            <a:ext cx="4548040" cy="3406640"/>
          </a:xfrm>
        </p:spPr>
      </p:pic>
      <p:pic>
        <p:nvPicPr>
          <p:cNvPr id="5" name="Picture 4" descr="metalo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4572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53340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5:30 – 6:30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</a:t>
            </a:r>
            <a:endParaRPr lang="en-US" dirty="0"/>
          </a:p>
        </p:txBody>
      </p:sp>
      <p:pic>
        <p:nvPicPr>
          <p:cNvPr id="4" name="Content Placeholder 3" descr="http://di1-2.shoppingshadow.com/images/pi/88/33/3a/102374990-260x260-0-0_Imperial+NFL+Pittsburg+Steelers+Bar+Stoo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237744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di1-4.shoppingshadow.com/images/pi/5d/81/3d/102376095-260x260-0-0_Imperial+MLB+Pittsburg+Pirates+Pub+Tab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057400"/>
            <a:ext cx="2476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6429" y="1676401"/>
            <a:ext cx="489114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Holiday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Food Traditions and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Celebrations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Common Foods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In</a:t>
            </a:r>
          </a:p>
          <a:p>
            <a:pPr algn="ctr">
              <a:buNone/>
            </a:pPr>
            <a:r>
              <a:rPr lang="en-US" sz="9600" dirty="0" smtClean="0"/>
              <a:t>Pittsburgh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sgiving-din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79248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imagesCAGKM8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024" y="1752600"/>
            <a:ext cx="4752976" cy="4953000"/>
          </a:xfrm>
          <a:prstGeom prst="rect">
            <a:avLst/>
          </a:prstGeom>
          <a:noFill/>
        </p:spPr>
      </p:pic>
      <p:pic>
        <p:nvPicPr>
          <p:cNvPr id="3" name="Picture 2" descr="E:\imagesCASTES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3657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ifemaster.com/blog/wp-content/uploads/pittsburgh-wedding-cookie-tabl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</p:spPr>
      </p:pic>
      <p:pic>
        <p:nvPicPr>
          <p:cNvPr id="3078" name="Picture 6" descr="http://2.bp.blogspot.com/_uqwknCQnVV8/RndP3uyCCfI/AAAAAAAAAe4/L7Wn2bIJt-w/s320/IMG_8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2057400" cy="196924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Wedding Cookie Tables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post-gazette.com/pg/images/200909/mellon_tailgate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imagesCAF4DD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pic>
        <p:nvPicPr>
          <p:cNvPr id="7170" name="Picture 2" descr="E:\imagesCABDKNQ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270510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tomstrong.org/pff/images/bgt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85950"/>
          </a:xfrm>
          <a:prstGeom prst="rect">
            <a:avLst/>
          </a:prstGeom>
          <a:noFill/>
        </p:spPr>
      </p:pic>
      <p:pic>
        <p:nvPicPr>
          <p:cNvPr id="37892" name="Picture 4" descr="http://www.livingpittsburgh.com/wp-content/uploads/2010/04/baklav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6000750" cy="2381250"/>
          </a:xfrm>
          <a:prstGeom prst="rect">
            <a:avLst/>
          </a:prstGeom>
          <a:noFill/>
        </p:spPr>
      </p:pic>
      <p:pic>
        <p:nvPicPr>
          <p:cNvPr id="37894" name="Picture 6" descr="The raisin bread briga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38575"/>
            <a:ext cx="6019800" cy="3019425"/>
          </a:xfrm>
          <a:prstGeom prst="rect">
            <a:avLst/>
          </a:prstGeom>
          <a:noFill/>
        </p:spPr>
      </p:pic>
      <p:pic>
        <p:nvPicPr>
          <p:cNvPr id="37896" name="Picture 8" descr="http://www.zvents.com/images/internal/5/0/0/1/img_13981005_thumb.jpg?resample_method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057400"/>
            <a:ext cx="1752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0"/>
            <a:ext cx="5791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</a:p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</a:t>
            </a:r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ARABIC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20574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HUMMUS with</a:t>
            </a:r>
          </a:p>
          <a:p>
            <a:pPr algn="ctr"/>
            <a:r>
              <a:rPr lang="en-US" sz="5400" dirty="0" smtClean="0"/>
              <a:t> Pita Bread</a:t>
            </a:r>
          </a:p>
          <a:p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304800"/>
            <a:ext cx="6096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HINDI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     </a:t>
            </a:r>
          </a:p>
          <a:p>
            <a:pPr algn="ctr"/>
            <a:r>
              <a:rPr lang="en-US" sz="5400" dirty="0" smtClean="0"/>
              <a:t>SWEET LASSI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457200"/>
            <a:ext cx="3886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FRENCH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371600"/>
            <a:ext cx="5791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CREPES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1" y="685800"/>
            <a:ext cx="472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CHINESE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0800" y="30480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dirty="0" smtClean="0">
                <a:solidFill>
                  <a:prstClr val="black"/>
                </a:solidFill>
              </a:rPr>
              <a:t>FRIED RICE</a:t>
            </a:r>
            <a:endParaRPr lang="en-US" sz="5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st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78486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1" y="304800"/>
            <a:ext cx="3657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SPANISH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TORTILLA ESPANOLA</a:t>
            </a:r>
          </a:p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228600"/>
            <a:ext cx="5181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RUSSIAN</a:t>
            </a:r>
            <a:endParaRPr lang="en-US" sz="7200" b="1" cap="none" spc="0" dirty="0">
              <a:ln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371600"/>
            <a:ext cx="624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SHARLOTKA</a:t>
            </a:r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BEEF STROGANOFF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953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GERMAN</a:t>
            </a:r>
            <a:endParaRPr lang="en-US" sz="7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828800"/>
            <a:ext cx="624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POTATO PANCAKES</a:t>
            </a:r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343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ITALIAN</a:t>
            </a:r>
            <a:endParaRPr lang="en-US" sz="7200" b="1" cap="none" spc="0" dirty="0">
              <a:ln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28800"/>
            <a:ext cx="853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Bruschetta</a:t>
            </a:r>
            <a:endParaRPr lang="en-US" sz="5400" dirty="0" smtClean="0"/>
          </a:p>
          <a:p>
            <a:pPr algn="ctr"/>
            <a:r>
              <a:rPr lang="en-US" sz="5400" dirty="0" smtClean="0"/>
              <a:t> MANICOTTI</a:t>
            </a:r>
          </a:p>
          <a:p>
            <a:pPr algn="ctr"/>
            <a:r>
              <a:rPr lang="en-US" sz="5400" dirty="0" smtClean="0"/>
              <a:t>Strawberry-Orange Italian Ice</a:t>
            </a:r>
          </a:p>
          <a:p>
            <a:pPr algn="ctr"/>
            <a:r>
              <a:rPr lang="en-US" sz="5400" dirty="0" smtClean="0"/>
              <a:t>Demo:  Homemade Pasta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FOOD PRESENTATION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32500" lnSpcReduction="20000"/>
          </a:bodyPr>
          <a:lstStyle/>
          <a:p>
            <a:r>
              <a:rPr lang="en-US" sz="11100" dirty="0" smtClean="0"/>
              <a:t>DAY 1 :  Demo of recipes and organization of jobs in group</a:t>
            </a:r>
          </a:p>
          <a:p>
            <a:endParaRPr lang="en-US" sz="11100" dirty="0" smtClean="0"/>
          </a:p>
          <a:p>
            <a:r>
              <a:rPr lang="en-US" sz="11100" dirty="0" smtClean="0"/>
              <a:t>DAY 2:  Prepare foods for sampling,  practice food presentation</a:t>
            </a:r>
          </a:p>
          <a:p>
            <a:endParaRPr lang="en-US" sz="11100" dirty="0" smtClean="0"/>
          </a:p>
          <a:p>
            <a:r>
              <a:rPr lang="en-US" sz="11100" dirty="0" smtClean="0"/>
              <a:t>DAY 3:  Presentation of country’s cuisine to entire Talbot’s Abroad class.  Need to work in tutorial.</a:t>
            </a:r>
          </a:p>
          <a:p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57912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imagesCAB8XK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2209800"/>
            <a:ext cx="6762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UNIQUE FOODS 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IN PITTSBURGH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mini_10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95600"/>
            <a:ext cx="4762500" cy="3571875"/>
          </a:xfrm>
          <a:prstGeom prst="rect">
            <a:avLst/>
          </a:prstGeom>
          <a:noFill/>
        </p:spPr>
      </p:pic>
      <p:pic>
        <p:nvPicPr>
          <p:cNvPr id="13315" name="Picture 3" descr="C:\Documents and Settings\sulkey\Desktop\My Pictures\food\top-perog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190999" cy="346519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267200" y="1"/>
            <a:ext cx="441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Here in Pittsburgh we eat more than 11 times the </a:t>
            </a:r>
            <a:r>
              <a:rPr lang="en-US" dirty="0" err="1" smtClean="0"/>
              <a:t>pierogies</a:t>
            </a:r>
            <a:r>
              <a:rPr lang="en-US" dirty="0" smtClean="0"/>
              <a:t> of any other city in the nation</a:t>
            </a:r>
          </a:p>
          <a:p>
            <a:r>
              <a:rPr lang="en-US" dirty="0" smtClean="0"/>
              <a:t>A popular Pittsburgh business, </a:t>
            </a:r>
            <a:r>
              <a:rPr lang="en-US" dirty="0" err="1" smtClean="0">
                <a:hlinkClick r:id="rId4"/>
              </a:rPr>
              <a:t>Pierogies</a:t>
            </a:r>
            <a:r>
              <a:rPr lang="en-US" dirty="0" smtClean="0">
                <a:hlinkClick r:id="rId4"/>
              </a:rPr>
              <a:t> Plus</a:t>
            </a:r>
            <a:r>
              <a:rPr lang="en-US" dirty="0" smtClean="0"/>
              <a:t>, ships </a:t>
            </a:r>
            <a:r>
              <a:rPr lang="en-US" dirty="0" err="1" smtClean="0"/>
              <a:t>pierogies</a:t>
            </a:r>
            <a:r>
              <a:rPr lang="en-US" dirty="0" smtClean="0"/>
              <a:t> as far away as Alaska and Hawaii. </a:t>
            </a:r>
          </a:p>
          <a:p>
            <a:r>
              <a:rPr lang="en-US" dirty="0" smtClean="0"/>
              <a:t>The Pittsburgh Pirates even hold a </a:t>
            </a:r>
            <a:r>
              <a:rPr lang="en-US" dirty="0" err="1" smtClean="0">
                <a:hlinkClick r:id="rId5"/>
              </a:rPr>
              <a:t>pierogi</a:t>
            </a:r>
            <a:r>
              <a:rPr lang="en-US" dirty="0" smtClean="0">
                <a:hlinkClick r:id="rId5"/>
              </a:rPr>
              <a:t> race</a:t>
            </a:r>
            <a:r>
              <a:rPr lang="en-US" dirty="0" smtClean="0"/>
              <a:t> during the bottom of the 5th inning at every Pirates home game.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257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Haluski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imant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1121790"/>
          </a:xfrm>
          <a:prstGeom prst="rect">
            <a:avLst/>
          </a:prstGeom>
        </p:spPr>
      </p:pic>
      <p:pic>
        <p:nvPicPr>
          <p:cNvPr id="20484" name="Picture 4" descr="http://www.seriouseats.com/images/20080804primantiwho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4754562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Famous Foods from Pittsburgh</a:t>
            </a:r>
            <a:endParaRPr lang="en-US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3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234</Words>
  <Application>Microsoft Office PowerPoint</Application>
  <PresentationFormat>On-screen Show (4:3)</PresentationFormat>
  <Paragraphs>67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Office Theme</vt:lpstr>
      <vt:lpstr>PowerPoint Presentation</vt:lpstr>
      <vt:lpstr>Common Foods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Famous Foods from Pittsburgh</vt:lpstr>
      <vt:lpstr>PowerPoint Presentation</vt:lpstr>
      <vt:lpstr>PowerPoint Presentation</vt:lpstr>
      <vt:lpstr>PowerPoint Presentation</vt:lpstr>
      <vt:lpstr>PowerPoint Presentation</vt:lpstr>
      <vt:lpstr> Mealtime Patterns</vt:lpstr>
      <vt:lpstr>BREAKFAST</vt:lpstr>
      <vt:lpstr>LUNCH</vt:lpstr>
      <vt:lpstr>DINNER</vt:lpstr>
      <vt:lpstr>EQUIPMENT</vt:lpstr>
      <vt:lpstr>PowerPoint Presentation</vt:lpstr>
      <vt:lpstr>PowerPoint Presentation</vt:lpstr>
      <vt:lpstr>PowerPoint Presentation</vt:lpstr>
      <vt:lpstr>Wedding Cookie Tables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FOOD PRESENTATION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Sulkey, Sandra</cp:lastModifiedBy>
  <cp:revision>79</cp:revision>
  <dcterms:created xsi:type="dcterms:W3CDTF">2011-09-09T12:03:14Z</dcterms:created>
  <dcterms:modified xsi:type="dcterms:W3CDTF">2013-10-25T16:28:36Z</dcterms:modified>
</cp:coreProperties>
</file>